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12"/>
  </p:notes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esapati, Krishnaveni " initials="PK" lastIdx="1" clrIdx="0">
    <p:extLst>
      <p:ext uri="{19B8F6BF-5375-455C-9EA6-DF929625EA0E}">
        <p15:presenceInfo xmlns:p15="http://schemas.microsoft.com/office/powerpoint/2012/main" userId="S-1-5-21-150434420-1058679185-840782136-242249" providerId="AD"/>
      </p:ext>
    </p:extLst>
  </p:cmAuthor>
  <p:cmAuthor id="2" name="Krishna" initials="K" lastIdx="1" clrIdx="1">
    <p:extLst>
      <p:ext uri="{19B8F6BF-5375-455C-9EA6-DF929625EA0E}">
        <p15:presenceInfo xmlns:p15="http://schemas.microsoft.com/office/powerpoint/2012/main" userId="Krish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1-14T14:29:50.334" idx="1">
    <p:pos x="7680" y="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37507-CCDF-417E-98E3-AEEEF50F236C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7A6F5-9C64-4697-91AF-62E1D0AD5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8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184DA70-C731-4C70-880D-CCD4705E623C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50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087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2046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4273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523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8385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142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6844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2182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2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08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4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11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4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6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83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7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8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jfif"/><Relationship Id="rId5" Type="http://schemas.openxmlformats.org/officeDocument/2006/relationships/image" Target="../media/image8.jpeg"/><Relationship Id="rId10" Type="http://schemas.openxmlformats.org/officeDocument/2006/relationships/comments" Target="../comments/comment1.xml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3352" y="5799909"/>
            <a:ext cx="4856864" cy="566057"/>
          </a:xfrm>
        </p:spPr>
        <p:txBody>
          <a:bodyPr anchor="b">
            <a:normAutofit fontScale="90000"/>
          </a:bodyPr>
          <a:lstStyle/>
          <a:p>
            <a:r>
              <a:rPr lang="en-US" sz="200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Peesapati Krishnaveni</a:t>
            </a:r>
            <a:br>
              <a:rPr lang="en-US" sz="2700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00866275</a:t>
            </a:r>
            <a:endParaRPr lang="en-US" sz="27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17"/>
            <a:ext cx="3056709" cy="4421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4092" y="283880"/>
            <a:ext cx="308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Kanakanala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Sujith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00837586</a:t>
            </a:r>
            <a:endParaRPr lang="en-US" sz="2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55" y="2273912"/>
            <a:ext cx="3518671" cy="23669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-590" t="3936" r="590" b="13626"/>
          <a:stretch/>
        </p:blipFill>
        <p:spPr>
          <a:xfrm>
            <a:off x="9396549" y="2394088"/>
            <a:ext cx="2795450" cy="449003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6500" y="283880"/>
            <a:ext cx="1943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3"/>
    </mc:Choice>
    <mc:Fallback xmlns="">
      <p:transition spd="slow" advTm="4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538740"/>
            <a:ext cx="10512425" cy="59360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BCF36-39E5-432C-B97C-EDCABAA3F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21468"/>
            <a:ext cx="10058400" cy="37608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Multiple Tic-Tac-Toe Agents in a Tournament Setting</a:t>
            </a:r>
            <a:endParaRPr lang="en-US" sz="40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solidFill>
                <a:srgbClr val="2D3B4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/>
          </a:p>
        </p:txBody>
      </p:sp>
      <p:sp>
        <p:nvSpPr>
          <p:cNvPr id="4" name="AutoShape 2" descr="blob:https://web.whatsapp.com/a44a19bc-db49-4c96-8057-955be0ccf8a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lob:https://web.whatsapp.com/a44a19bc-db49-4c96-8057-955be0ccf8a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439C-1560-42B2-9CFD-C977ADAA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Statement of project objectives</a:t>
            </a:r>
            <a:r>
              <a:rPr lang="en-US" dirty="0"/>
              <a:t>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829F-8D73-4D95-8265-48837704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project aims to develop multiple AI agents that can play Tic-Tac-Toe against each other in a tournament. The agents will be designed to perform well and will be evaluated based on their performance.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also aims to test new algorithms, engage in educational activities related to AI and game playing, optimize the parameters of the agents, and gain a better understanding of the best strategies for playing the game.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01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B9A4-78B8-4E1D-9EDB-55ABC970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Approach</a:t>
            </a:r>
            <a:endParaRPr lang="en-US" dirty="0"/>
          </a:p>
        </p:txBody>
      </p:sp>
      <p:pic>
        <p:nvPicPr>
          <p:cNvPr id="10" name="Content Placeholder 9" descr="Magnifying glass on clear background">
            <a:extLst>
              <a:ext uri="{FF2B5EF4-FFF2-40B4-BE49-F238E27FC236}">
                <a16:creationId xmlns:a16="http://schemas.microsoft.com/office/drawing/2014/main" id="{0EAE45D5-35F9-41D1-BE97-C2E1E4F2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9" y="-955710"/>
            <a:ext cx="12408408" cy="78224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7A772-12B1-43F7-AFFF-2373E640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72" y="1522392"/>
            <a:ext cx="3653368" cy="365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905DD6-1AB9-433F-B364-65B5A508A95F}"/>
              </a:ext>
            </a:extLst>
          </p:cNvPr>
          <p:cNvSpPr txBox="1"/>
          <p:nvPr/>
        </p:nvSpPr>
        <p:spPr>
          <a:xfrm>
            <a:off x="274803" y="620458"/>
            <a:ext cx="566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Programming Language </a:t>
            </a:r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Python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D52DE-0882-45E7-AE88-62A7E13E7BA9}"/>
              </a:ext>
            </a:extLst>
          </p:cNvPr>
          <p:cNvSpPr txBox="1"/>
          <p:nvPr/>
        </p:nvSpPr>
        <p:spPr>
          <a:xfrm>
            <a:off x="5554133" y="4412152"/>
            <a:ext cx="476884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Algorithms: </a:t>
            </a:r>
          </a:p>
          <a:p>
            <a:endParaRPr lang="en-US" b="1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Minimax algorithm using traditional approach and alpha-beta pruning.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Expectimax</a:t>
            </a:r>
            <a:r>
              <a:rPr lang="en-US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90E52560-A828-4AF6-A492-2040C2D38020}"/>
              </a:ext>
            </a:extLst>
          </p:cNvPr>
          <p:cNvSpPr/>
          <p:nvPr/>
        </p:nvSpPr>
        <p:spPr>
          <a:xfrm>
            <a:off x="11155680" y="5902036"/>
            <a:ext cx="914400" cy="91440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48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5284-28DC-4C83-91E5-B685DEF2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Deliverables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7538F-971D-4B29-BF71-ADAE5E37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087" y="2108201"/>
            <a:ext cx="10058400" cy="3760891"/>
          </a:xfrm>
        </p:spPr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Power Point presentation(PPT)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YouTube video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Documentation report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Program file(.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files)</a:t>
            </a:r>
          </a:p>
          <a:p>
            <a:endParaRPr lang="en-US" dirty="0"/>
          </a:p>
        </p:txBody>
      </p:sp>
      <p:pic>
        <p:nvPicPr>
          <p:cNvPr id="9" name="Graphic 8" descr="Cheers with solid fill">
            <a:extLst>
              <a:ext uri="{FF2B5EF4-FFF2-40B4-BE49-F238E27FC236}">
                <a16:creationId xmlns:a16="http://schemas.microsoft.com/office/drawing/2014/main" id="{691B956A-B91A-499F-85DE-1A64E1E7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37520" y="975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8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7E9A-D714-4673-998A-CEE080DB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Lato Extended"/>
              </a:rPr>
              <a:t>Evaluation methodology</a:t>
            </a:r>
            <a:endParaRPr lang="en-US" b="1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0148F-5CE1-4E70-B06F-839A7EDD4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success of the Tic-Tac-Toe tournament hinges on developing four AI agents using diverse, effective algorithms.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These initial agents must undergo rigorous training to achieve intuitive, fluid decision-making that accurately mimics human-level performance in the game.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Stability is paramount; agents should not experience freezing or processing delays during live matches that disrupt seamless gameplay flow. This ensures the tournament can evaluate innovations while maintaining credibility and engagement.</a:t>
            </a:r>
          </a:p>
        </p:txBody>
      </p:sp>
    </p:spTree>
    <p:extLst>
      <p:ext uri="{BB962C8B-B14F-4D97-AF65-F5344CB8AC3E}">
        <p14:creationId xmlns:p14="http://schemas.microsoft.com/office/powerpoint/2010/main" val="261343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2CE866-440B-49A6-920D-3761005CA6C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03906" y="2220686"/>
            <a:ext cx="5673443" cy="3893511"/>
          </a:xfrm>
          <a:prstGeom prst="rect">
            <a:avLst/>
          </a:prstGeom>
        </p:spPr>
      </p:pic>
      <p:sp>
        <p:nvSpPr>
          <p:cNvPr id="2" name="AutoShape 2" descr="Home - University of New Hav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ome - University of New Have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14" y="680902"/>
            <a:ext cx="2482624" cy="20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71af3243-3dd4-4a8d-8c0d-dd76da1f02a5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230e9df3-be65-4c73-a93b-d1236ebd677e"/>
    <ds:schemaRef ds:uri="http://schemas.microsoft.com/office/2006/documentManagement/types"/>
    <ds:schemaRef ds:uri="16c05727-aa75-4e4a-9b5f-8a80a1165891"/>
    <ds:schemaRef ds:uri="http://schemas.microsoft.com/sharepoint/v3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593</TotalTime>
  <Words>213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Garamond</vt:lpstr>
      <vt:lpstr>Lato Extended</vt:lpstr>
      <vt:lpstr>Microsoft Sans Serif</vt:lpstr>
      <vt:lpstr>Times New Roman</vt:lpstr>
      <vt:lpstr>Wingdings</vt:lpstr>
      <vt:lpstr>Organic</vt:lpstr>
      <vt:lpstr>   Peesapati Krishnaveni 00866275</vt:lpstr>
      <vt:lpstr>PowerPoint Presentation</vt:lpstr>
      <vt:lpstr>Statement of project objectives: </vt:lpstr>
      <vt:lpstr>Approach</vt:lpstr>
      <vt:lpstr>Deliverables</vt:lpstr>
      <vt:lpstr>Evaluation methodology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Kanakanala Sujith Peesapati Krishnaveni</dc:title>
  <dc:creator>Peesapati, Krishnaveni</dc:creator>
  <cp:lastModifiedBy>Peesapati, Krishnaveni</cp:lastModifiedBy>
  <cp:revision>35</cp:revision>
  <dcterms:created xsi:type="dcterms:W3CDTF">2023-11-12T23:34:30Z</dcterms:created>
  <dcterms:modified xsi:type="dcterms:W3CDTF">2023-12-05T19:36:00Z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